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ADEA-831A-4627-A27A-E9399D180D8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FB21-A752-4218-8BB3-102FC75FD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odahead.com/entertainment/sodahead-slideshow-is-usher-the-new-king-of-pop/blog-324749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484784"/>
            <a:ext cx="554461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Diwrnod</a:t>
            </a:r>
            <a:endParaRPr lang="en-GB" sz="9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GB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i’r</a:t>
            </a:r>
            <a:r>
              <a:rPr lang="en-GB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Brenin</a:t>
            </a:r>
            <a:r>
              <a:rPr lang="en-GB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bleencyclopedia.com/picturesjpeg/David_takes_Jerusalem_C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688632" cy="651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4.mm.bing.net/images/thumbnail.aspx?q=402186043651&amp;id=459896f4296e5792a2053929b6bded0b&amp;url=http%3a%2f%2fwww.goodnewsmedia.com%2fbible.studies.htm%2fdavidbrings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96744" cy="517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089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 smtClean="0"/>
              <a:t>2Samuel  </a:t>
            </a:r>
            <a:r>
              <a:rPr lang="cy-GB" sz="3200" b="1" dirty="0"/>
              <a:t>7:1  </a:t>
            </a:r>
            <a:endParaRPr lang="cy-GB" sz="3200" b="1" dirty="0" smtClean="0"/>
          </a:p>
          <a:p>
            <a:r>
              <a:rPr lang="cy-GB" sz="3200" dirty="0" smtClean="0"/>
              <a:t>Wedi </a:t>
            </a:r>
            <a:r>
              <a:rPr lang="cy-GB" sz="3200" dirty="0"/>
              <a:t>i'r brenin fynd i fyw i'w dŷ ei hun, ac i'r ARGLWYDD roi llonyddwch iddo oddi wrth ei holl elynion o'i amgylch, </a:t>
            </a:r>
          </a:p>
          <a:p>
            <a:r>
              <a:rPr lang="cy-GB" sz="3200" dirty="0" smtClean="0"/>
              <a:t>dywedodd </a:t>
            </a:r>
            <a:r>
              <a:rPr lang="cy-GB" sz="3200" dirty="0"/>
              <a:t>y brenin wrth y proffwyd Nathan, "Edrych yn awr, yr wyf fi'n trigo mewn tŷ o gedrwydd, tra mae arch Duw yn aros mewn pabell." </a:t>
            </a:r>
          </a:p>
          <a:p>
            <a:r>
              <a:rPr lang="en-US" sz="3200" dirty="0" smtClean="0"/>
              <a:t>Ac </a:t>
            </a:r>
            <a:r>
              <a:rPr lang="en-US" sz="3200" dirty="0" err="1"/>
              <a:t>meddai</a:t>
            </a:r>
            <a:r>
              <a:rPr lang="en-US" sz="3200" dirty="0"/>
              <a:t> Nathan </a:t>
            </a:r>
            <a:r>
              <a:rPr lang="en-US" sz="3200" dirty="0" err="1"/>
              <a:t>wrth</a:t>
            </a:r>
            <a:r>
              <a:rPr lang="en-US" sz="3200" dirty="0"/>
              <a:t> y </a:t>
            </a:r>
            <a:r>
              <a:rPr lang="en-US" sz="3200" dirty="0" err="1"/>
              <a:t>brenin</a:t>
            </a:r>
            <a:r>
              <a:rPr lang="en-US" sz="3200" dirty="0"/>
              <a:t>, "Dos, a </a:t>
            </a:r>
            <a:r>
              <a:rPr lang="en-US" sz="3200" dirty="0" err="1"/>
              <a:t>gwna</a:t>
            </a:r>
            <a:r>
              <a:rPr lang="en-US" sz="3200" dirty="0"/>
              <a:t> </a:t>
            </a:r>
            <a:r>
              <a:rPr lang="en-US" sz="3200" dirty="0" err="1"/>
              <a:t>bopeth</a:t>
            </a:r>
            <a:r>
              <a:rPr lang="en-US" sz="3200" dirty="0"/>
              <a:t> </a:t>
            </a:r>
            <a:r>
              <a:rPr lang="en-US" sz="3200" dirty="0" err="1"/>
              <a:t>sydd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dy</a:t>
            </a:r>
            <a:r>
              <a:rPr lang="en-US" sz="3200" dirty="0"/>
              <a:t> </a:t>
            </a:r>
            <a:r>
              <a:rPr lang="en-US" sz="3200" dirty="0" err="1"/>
              <a:t>galon</a:t>
            </a:r>
            <a:r>
              <a:rPr lang="en-US" sz="3200" dirty="0"/>
              <a:t>, </a:t>
            </a:r>
            <a:r>
              <a:rPr lang="en-US" sz="3200" dirty="0" err="1"/>
              <a:t>oherwydd</a:t>
            </a:r>
            <a:r>
              <a:rPr lang="en-US" sz="3200" dirty="0"/>
              <a:t> y </a:t>
            </a:r>
            <a:r>
              <a:rPr lang="en-US" sz="3200" dirty="0" err="1"/>
              <a:t>mae'r</a:t>
            </a:r>
            <a:r>
              <a:rPr lang="en-US" sz="3200" dirty="0"/>
              <a:t> ARGLWYDD </a:t>
            </a:r>
            <a:r>
              <a:rPr lang="en-US" sz="3200" dirty="0" err="1"/>
              <a:t>gyda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."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chive.wels.net/s3/uploaded/1809/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4896544" cy="606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892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Gweddiwn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A: </a:t>
            </a:r>
            <a:r>
              <a:rPr lang="en-US" sz="3200" dirty="0" err="1" smtClean="0"/>
              <a:t>Bydd</a:t>
            </a:r>
            <a:r>
              <a:rPr lang="en-US" sz="3200" dirty="0" smtClean="0"/>
              <a:t> </a:t>
            </a:r>
            <a:r>
              <a:rPr lang="en-US" sz="3200" dirty="0" err="1"/>
              <a:t>drugarog</a:t>
            </a:r>
            <a:r>
              <a:rPr lang="en-US" sz="3200" dirty="0"/>
              <a:t> </a:t>
            </a:r>
            <a:r>
              <a:rPr lang="en-US" sz="3200" dirty="0" err="1"/>
              <a:t>wrthyf</a:t>
            </a:r>
            <a:r>
              <a:rPr lang="en-US" sz="3200" dirty="0"/>
              <a:t>, O </a:t>
            </a:r>
            <a:r>
              <a:rPr lang="en-US" sz="3200" dirty="0" err="1"/>
              <a:t>Dduw</a:t>
            </a:r>
            <a:r>
              <a:rPr lang="en-US" sz="3200" dirty="0"/>
              <a:t>,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ôl</a:t>
            </a:r>
            <a:r>
              <a:rPr lang="en-US" sz="3200" dirty="0"/>
              <a:t> </a:t>
            </a:r>
            <a:r>
              <a:rPr lang="en-US" sz="3200" dirty="0" err="1"/>
              <a:t>dy</a:t>
            </a:r>
            <a:r>
              <a:rPr lang="en-US" sz="3200" dirty="0"/>
              <a:t> </a:t>
            </a:r>
            <a:r>
              <a:rPr lang="en-US" sz="3200" dirty="0" err="1"/>
              <a:t>ffyddlondeb</a:t>
            </a:r>
            <a:r>
              <a:rPr lang="en-US" sz="3200" dirty="0"/>
              <a:t>;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ôl</a:t>
            </a:r>
            <a:r>
              <a:rPr lang="en-US" sz="3200" dirty="0"/>
              <a:t> </a:t>
            </a:r>
            <a:r>
              <a:rPr lang="en-US" sz="3200" dirty="0" err="1"/>
              <a:t>dy</a:t>
            </a:r>
            <a:r>
              <a:rPr lang="en-US" sz="3200" dirty="0"/>
              <a:t> </a:t>
            </a:r>
            <a:r>
              <a:rPr lang="en-US" sz="3200" dirty="0" err="1"/>
              <a:t>fawr</a:t>
            </a:r>
            <a:r>
              <a:rPr lang="en-US" sz="3200" dirty="0"/>
              <a:t> </a:t>
            </a:r>
            <a:r>
              <a:rPr lang="en-US" sz="3200" dirty="0" err="1"/>
              <a:t>dosturi</a:t>
            </a:r>
            <a:r>
              <a:rPr lang="en-US" sz="3200" dirty="0"/>
              <a:t> </a:t>
            </a:r>
            <a:r>
              <a:rPr lang="en-US" sz="3200" dirty="0" err="1"/>
              <a:t>dilea</a:t>
            </a:r>
            <a:r>
              <a:rPr lang="en-US" sz="3200" dirty="0"/>
              <a:t> </a:t>
            </a:r>
            <a:r>
              <a:rPr lang="en-US" sz="3200" dirty="0" err="1"/>
              <a:t>fy</a:t>
            </a:r>
            <a:r>
              <a:rPr lang="en-US" sz="3200" dirty="0"/>
              <a:t> </a:t>
            </a:r>
            <a:r>
              <a:rPr lang="en-US" sz="3200" dirty="0" err="1"/>
              <a:t>nhroseddau</a:t>
            </a:r>
            <a:r>
              <a:rPr lang="en-US" sz="3200" dirty="0"/>
              <a:t>; </a:t>
            </a:r>
            <a:endParaRPr lang="en-US" sz="3200" dirty="0" smtClean="0"/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/>
          </a:p>
          <a:p>
            <a:r>
              <a:rPr lang="en-US" sz="3200" dirty="0" smtClean="0"/>
              <a:t>A: </a:t>
            </a:r>
            <a:r>
              <a:rPr lang="en-US" sz="3200" dirty="0" err="1" smtClean="0"/>
              <a:t>Golch</a:t>
            </a:r>
            <a:r>
              <a:rPr lang="en-US" sz="3200" dirty="0" smtClean="0"/>
              <a:t> </a:t>
            </a:r>
            <a:r>
              <a:rPr lang="en-US" sz="3200" dirty="0" err="1"/>
              <a:t>fi'n</a:t>
            </a:r>
            <a:r>
              <a:rPr lang="en-US" sz="3200" dirty="0"/>
              <a:t> </a:t>
            </a:r>
            <a:r>
              <a:rPr lang="en-US" sz="3200" dirty="0" err="1"/>
              <a:t>lân</a:t>
            </a:r>
            <a:r>
              <a:rPr lang="en-US" sz="3200" dirty="0"/>
              <a:t> </a:t>
            </a:r>
            <a:r>
              <a:rPr lang="en-US" sz="3200" dirty="0" err="1"/>
              <a:t>o'm</a:t>
            </a:r>
            <a:r>
              <a:rPr lang="en-US" sz="3200" dirty="0"/>
              <a:t> </a:t>
            </a:r>
            <a:r>
              <a:rPr lang="en-US" sz="3200" dirty="0" err="1"/>
              <a:t>drygioni</a:t>
            </a:r>
            <a:r>
              <a:rPr lang="en-US" sz="3200" dirty="0"/>
              <a:t>, a </a:t>
            </a:r>
            <a:r>
              <a:rPr lang="en-US" sz="3200" dirty="0" err="1"/>
              <a:t>glanha</a:t>
            </a:r>
            <a:r>
              <a:rPr lang="en-US" sz="3200" dirty="0"/>
              <a:t> </a:t>
            </a:r>
            <a:r>
              <a:rPr lang="en-US" sz="3200" dirty="0" err="1"/>
              <a:t>fi</a:t>
            </a:r>
            <a:r>
              <a:rPr lang="en-US" sz="3200" dirty="0"/>
              <a:t> </a:t>
            </a:r>
            <a:r>
              <a:rPr lang="en-US" sz="3200" dirty="0" err="1"/>
              <a:t>o'm</a:t>
            </a:r>
            <a:r>
              <a:rPr lang="en-US" sz="3200" dirty="0"/>
              <a:t> </a:t>
            </a:r>
            <a:r>
              <a:rPr lang="en-US" sz="3200" dirty="0" err="1"/>
              <a:t>pechod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 smtClean="0"/>
          </a:p>
          <a:p>
            <a:r>
              <a:rPr lang="en-US" sz="3200" dirty="0" smtClean="0"/>
              <a:t>A:Oherwydd </a:t>
            </a:r>
            <a:r>
              <a:rPr lang="en-US" sz="3200" dirty="0" err="1"/>
              <a:t>gwn</a:t>
            </a:r>
            <a:r>
              <a:rPr lang="en-US" sz="3200" dirty="0"/>
              <a:t> am </a:t>
            </a:r>
            <a:r>
              <a:rPr lang="en-US" sz="3200" dirty="0" err="1"/>
              <a:t>fy</a:t>
            </a:r>
            <a:r>
              <a:rPr lang="en-US" sz="3200" dirty="0"/>
              <a:t> </a:t>
            </a:r>
            <a:r>
              <a:rPr lang="en-US" sz="3200" dirty="0" err="1"/>
              <a:t>nhroseddau</a:t>
            </a:r>
            <a:r>
              <a:rPr lang="en-US" sz="3200" dirty="0"/>
              <a:t>, ac y </a:t>
            </a:r>
            <a:r>
              <a:rPr lang="en-US" sz="3200" dirty="0" err="1"/>
              <a:t>mae</a:t>
            </a:r>
            <a:r>
              <a:rPr lang="en-US" sz="3200" dirty="0"/>
              <a:t> </a:t>
            </a:r>
            <a:r>
              <a:rPr lang="en-US" sz="3200" dirty="0" err="1"/>
              <a:t>fy</a:t>
            </a:r>
            <a:r>
              <a:rPr lang="en-US" sz="3200" dirty="0"/>
              <a:t> </a:t>
            </a:r>
            <a:r>
              <a:rPr lang="en-US" sz="3200" dirty="0" err="1"/>
              <a:t>mhechod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wastad</a:t>
            </a:r>
            <a:r>
              <a:rPr lang="en-US" sz="3200" dirty="0"/>
              <a:t> </a:t>
            </a:r>
            <a:r>
              <a:rPr lang="en-US" sz="3200" dirty="0" err="1"/>
              <a:t>gyda</a:t>
            </a:r>
            <a:r>
              <a:rPr lang="en-US" sz="3200" dirty="0"/>
              <a:t> mi. </a:t>
            </a:r>
            <a:endParaRPr lang="en-US" sz="3200" dirty="0" smtClean="0"/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49694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A:Pura </a:t>
            </a:r>
            <a:r>
              <a:rPr lang="en-US" sz="3200" dirty="0" err="1" smtClean="0"/>
              <a:t>fi</a:t>
            </a:r>
            <a:r>
              <a:rPr lang="en-US" sz="3200" dirty="0" smtClean="0"/>
              <a:t> </a:t>
            </a:r>
            <a:r>
              <a:rPr lang="en-US" sz="3200" dirty="0" err="1" smtClean="0"/>
              <a:t>ag</a:t>
            </a:r>
            <a:r>
              <a:rPr lang="en-US" sz="3200" dirty="0" smtClean="0"/>
              <a:t> </a:t>
            </a:r>
            <a:r>
              <a:rPr lang="en-US" sz="3200" dirty="0" err="1" smtClean="0"/>
              <a:t>isop</a:t>
            </a:r>
            <a:r>
              <a:rPr lang="en-US" sz="3200" dirty="0" smtClean="0"/>
              <a:t> </a:t>
            </a:r>
            <a:r>
              <a:rPr lang="en-US" sz="3200" dirty="0" err="1" smtClean="0"/>
              <a:t>fel</a:t>
            </a:r>
            <a:r>
              <a:rPr lang="en-US" sz="3200" dirty="0" smtClean="0"/>
              <a:t> y </a:t>
            </a:r>
            <a:r>
              <a:rPr lang="en-US" sz="3200" dirty="0" err="1" smtClean="0"/>
              <a:t>byddaf</a:t>
            </a:r>
            <a:r>
              <a:rPr lang="en-US" sz="3200" dirty="0" smtClean="0"/>
              <a:t> </a:t>
            </a:r>
            <a:r>
              <a:rPr lang="en-US" sz="3200" dirty="0" err="1" smtClean="0"/>
              <a:t>lân</a:t>
            </a:r>
            <a:r>
              <a:rPr lang="en-US" sz="3200" dirty="0" smtClean="0"/>
              <a:t>; </a:t>
            </a:r>
            <a:r>
              <a:rPr lang="en-US" sz="3200" dirty="0" err="1" smtClean="0"/>
              <a:t>golch</a:t>
            </a:r>
            <a:r>
              <a:rPr lang="en-US" sz="3200" dirty="0" smtClean="0"/>
              <a:t> </a:t>
            </a:r>
            <a:r>
              <a:rPr lang="en-US" sz="3200" dirty="0" err="1" smtClean="0"/>
              <a:t>fi</a:t>
            </a:r>
            <a:r>
              <a:rPr lang="en-US" sz="3200" dirty="0" smtClean="0"/>
              <a:t> </a:t>
            </a:r>
            <a:r>
              <a:rPr lang="en-US" sz="3200" dirty="0" err="1" smtClean="0"/>
              <a:t>fel</a:t>
            </a:r>
            <a:r>
              <a:rPr lang="en-US" sz="3200" dirty="0" smtClean="0"/>
              <a:t> y </a:t>
            </a:r>
            <a:r>
              <a:rPr lang="en-US" sz="3200" dirty="0" err="1" smtClean="0"/>
              <a:t>byddaf</a:t>
            </a:r>
            <a:r>
              <a:rPr lang="en-US" sz="3200" dirty="0" smtClean="0"/>
              <a:t> </a:t>
            </a:r>
            <a:r>
              <a:rPr lang="en-US" sz="3200" dirty="0" err="1" smtClean="0"/>
              <a:t>wynnach</a:t>
            </a:r>
            <a:r>
              <a:rPr lang="en-US" sz="3200" dirty="0" smtClean="0"/>
              <a:t> nag </a:t>
            </a:r>
            <a:r>
              <a:rPr lang="en-US" sz="3200" dirty="0" err="1" smtClean="0"/>
              <a:t>eira</a:t>
            </a:r>
            <a:r>
              <a:rPr lang="en-US" sz="3200" dirty="0" smtClean="0"/>
              <a:t>.</a:t>
            </a:r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 smtClean="0"/>
          </a:p>
          <a:p>
            <a:r>
              <a:rPr lang="en-US" sz="3200" dirty="0" smtClean="0"/>
              <a:t> A:Cuddia </a:t>
            </a:r>
            <a:r>
              <a:rPr lang="en-US" sz="3200" dirty="0" err="1" smtClean="0"/>
              <a:t>dy</a:t>
            </a:r>
            <a:r>
              <a:rPr lang="en-US" sz="3200" dirty="0" smtClean="0"/>
              <a:t> </a:t>
            </a:r>
            <a:r>
              <a:rPr lang="en-US" sz="3200" dirty="0" err="1" smtClean="0"/>
              <a:t>wyneb</a:t>
            </a:r>
            <a:r>
              <a:rPr lang="en-US" sz="3200" dirty="0" smtClean="0"/>
              <a:t> </a:t>
            </a:r>
            <a:r>
              <a:rPr lang="en-US" sz="3200" dirty="0" err="1" smtClean="0"/>
              <a:t>oddi</a:t>
            </a:r>
            <a:r>
              <a:rPr lang="en-US" sz="3200" dirty="0" smtClean="0"/>
              <a:t> </a:t>
            </a:r>
            <a:r>
              <a:rPr lang="en-US" sz="3200" dirty="0" err="1" smtClean="0"/>
              <a:t>wrth</a:t>
            </a:r>
            <a:r>
              <a:rPr lang="en-US" sz="3200" dirty="0" smtClean="0"/>
              <a:t> </a:t>
            </a:r>
            <a:r>
              <a:rPr lang="en-US" sz="3200" dirty="0" err="1" smtClean="0"/>
              <a:t>fy</a:t>
            </a:r>
            <a:r>
              <a:rPr lang="en-US" sz="3200" dirty="0" smtClean="0"/>
              <a:t> </a:t>
            </a:r>
            <a:r>
              <a:rPr lang="en-US" sz="3200" dirty="0" err="1" smtClean="0"/>
              <a:t>mhechodau</a:t>
            </a:r>
            <a:r>
              <a:rPr lang="en-US" sz="3200" dirty="0" smtClean="0"/>
              <a:t>, a </a:t>
            </a:r>
            <a:r>
              <a:rPr lang="en-US" sz="3200" dirty="0" err="1" smtClean="0"/>
              <a:t>dilea</a:t>
            </a:r>
            <a:r>
              <a:rPr lang="en-US" sz="3200" dirty="0" smtClean="0"/>
              <a:t> </a:t>
            </a:r>
            <a:r>
              <a:rPr lang="en-US" sz="3200" dirty="0" err="1" smtClean="0"/>
              <a:t>fy</a:t>
            </a:r>
            <a:r>
              <a:rPr lang="en-US" sz="3200" dirty="0" smtClean="0"/>
              <a:t> </a:t>
            </a:r>
            <a:r>
              <a:rPr lang="en-US" sz="3200" dirty="0" err="1" smtClean="0"/>
              <a:t>holl</a:t>
            </a:r>
            <a:r>
              <a:rPr lang="en-US" sz="3200" dirty="0" smtClean="0"/>
              <a:t> </a:t>
            </a:r>
            <a:r>
              <a:rPr lang="en-US" sz="3200" dirty="0" err="1" smtClean="0"/>
              <a:t>euogrwydd</a:t>
            </a:r>
            <a:r>
              <a:rPr lang="en-US" sz="3200" dirty="0" smtClean="0"/>
              <a:t>. </a:t>
            </a:r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 smtClean="0"/>
          </a:p>
          <a:p>
            <a:r>
              <a:rPr lang="en-US" sz="3200" dirty="0" smtClean="0"/>
              <a:t>A:Crea </a:t>
            </a:r>
            <a:r>
              <a:rPr lang="en-US" sz="3200" dirty="0" err="1" smtClean="0"/>
              <a:t>galon</a:t>
            </a:r>
            <a:r>
              <a:rPr lang="en-US" sz="3200" dirty="0" smtClean="0"/>
              <a:t> </a:t>
            </a:r>
            <a:r>
              <a:rPr lang="en-US" sz="3200" dirty="0" err="1" smtClean="0"/>
              <a:t>lân</a:t>
            </a:r>
            <a:r>
              <a:rPr lang="en-US" sz="3200" dirty="0" smtClean="0"/>
              <a:t> </a:t>
            </a:r>
            <a:r>
              <a:rPr lang="en-US" sz="3200" dirty="0" err="1" smtClean="0"/>
              <a:t>ynof</a:t>
            </a:r>
            <a:r>
              <a:rPr lang="en-US" sz="3200" dirty="0" smtClean="0"/>
              <a:t>, O </a:t>
            </a:r>
            <a:r>
              <a:rPr lang="en-US" sz="3200" dirty="0" err="1" smtClean="0"/>
              <a:t>Dduw</a:t>
            </a:r>
            <a:r>
              <a:rPr lang="en-US" sz="3200" dirty="0" smtClean="0"/>
              <a:t>, rho </a:t>
            </a:r>
            <a:r>
              <a:rPr lang="en-US" sz="3200" dirty="0" err="1" smtClean="0"/>
              <a:t>ysbryd</a:t>
            </a:r>
            <a:r>
              <a:rPr lang="en-US" sz="3200" dirty="0" smtClean="0"/>
              <a:t> </a:t>
            </a:r>
            <a:r>
              <a:rPr lang="en-US" sz="3200" dirty="0" err="1" smtClean="0"/>
              <a:t>newydd</a:t>
            </a:r>
            <a:r>
              <a:rPr lang="en-US" sz="3200" dirty="0" smtClean="0"/>
              <a:t> </a:t>
            </a:r>
            <a:r>
              <a:rPr lang="en-US" sz="3200" dirty="0" err="1" smtClean="0"/>
              <a:t>cadarn</a:t>
            </a:r>
            <a:r>
              <a:rPr lang="en-US" sz="3200" dirty="0" smtClean="0"/>
              <a:t> </a:t>
            </a:r>
            <a:r>
              <a:rPr lang="en-US" sz="3200" dirty="0" err="1" smtClean="0"/>
              <a:t>ynof</a:t>
            </a:r>
            <a:r>
              <a:rPr lang="en-US" sz="3200" dirty="0" smtClean="0"/>
              <a:t>. </a:t>
            </a:r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  <a:endParaRPr lang="en-US" sz="3200" i="1" dirty="0" smtClean="0"/>
          </a:p>
          <a:p>
            <a:r>
              <a:rPr lang="en-US" sz="3200" dirty="0" smtClean="0"/>
              <a:t>A:Arglwydd, </a:t>
            </a:r>
            <a:r>
              <a:rPr lang="en-US" sz="3200" dirty="0" err="1" smtClean="0"/>
              <a:t>agor</a:t>
            </a:r>
            <a:r>
              <a:rPr lang="en-US" sz="3200" dirty="0" smtClean="0"/>
              <a:t> </a:t>
            </a:r>
            <a:r>
              <a:rPr lang="en-US" sz="3200" dirty="0" err="1" smtClean="0"/>
              <a:t>fy</a:t>
            </a:r>
            <a:r>
              <a:rPr lang="en-US" sz="3200" dirty="0" smtClean="0"/>
              <a:t> </a:t>
            </a:r>
            <a:r>
              <a:rPr lang="en-US" sz="3200" dirty="0" err="1" smtClean="0"/>
              <a:t>ngwefusau</a:t>
            </a:r>
            <a:r>
              <a:rPr lang="en-US" sz="3200" dirty="0" smtClean="0"/>
              <a:t>, a </a:t>
            </a:r>
            <a:r>
              <a:rPr lang="en-US" sz="3200" dirty="0" err="1" smtClean="0"/>
              <a:t>bydd</a:t>
            </a:r>
            <a:r>
              <a:rPr lang="en-US" sz="3200" dirty="0" smtClean="0"/>
              <a:t> </a:t>
            </a:r>
            <a:r>
              <a:rPr lang="en-US" sz="3200" dirty="0" err="1" smtClean="0"/>
              <a:t>fy</a:t>
            </a:r>
            <a:r>
              <a:rPr lang="en-US" sz="3200" dirty="0" smtClean="0"/>
              <a:t> </a:t>
            </a:r>
            <a:r>
              <a:rPr lang="en-US" sz="3200" dirty="0" err="1" smtClean="0"/>
              <a:t>ngenau</a:t>
            </a:r>
            <a:r>
              <a:rPr lang="en-US" sz="3200" dirty="0" smtClean="0"/>
              <a:t> </a:t>
            </a:r>
            <a:r>
              <a:rPr lang="en-US" sz="3200" dirty="0" err="1" smtClean="0"/>
              <a:t>yn</a:t>
            </a:r>
            <a:r>
              <a:rPr lang="en-US" sz="3200" dirty="0" smtClean="0"/>
              <a:t> </a:t>
            </a:r>
            <a:r>
              <a:rPr lang="en-US" sz="3200" dirty="0" err="1" smtClean="0"/>
              <a:t>mynegi</a:t>
            </a:r>
            <a:r>
              <a:rPr lang="en-US" sz="3200" dirty="0" smtClean="0"/>
              <a:t> </a:t>
            </a:r>
            <a:r>
              <a:rPr lang="en-US" sz="3200" dirty="0" err="1" smtClean="0"/>
              <a:t>dy</a:t>
            </a:r>
            <a:r>
              <a:rPr lang="en-US" sz="3200" dirty="0" smtClean="0"/>
              <a:t> </a:t>
            </a:r>
            <a:r>
              <a:rPr lang="en-US" sz="3200" dirty="0" err="1" smtClean="0"/>
              <a:t>foliant</a:t>
            </a:r>
            <a:r>
              <a:rPr lang="en-US" sz="3200" dirty="0" smtClean="0"/>
              <a:t>. </a:t>
            </a:r>
          </a:p>
          <a:p>
            <a:r>
              <a:rPr lang="en-GB" sz="3200" i="1" dirty="0" smtClean="0"/>
              <a:t>B: </a:t>
            </a:r>
            <a:r>
              <a:rPr lang="en-GB" sz="3200" i="1" dirty="0" err="1" smtClean="0"/>
              <a:t>Arglwydd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clyw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ein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gweddi</a:t>
            </a:r>
            <a:r>
              <a:rPr lang="en-GB" sz="3200" i="1" dirty="0" smtClean="0"/>
              <a:t>.</a:t>
            </a:r>
          </a:p>
          <a:p>
            <a:r>
              <a:rPr lang="en-GB" sz="3200" smtClean="0"/>
              <a:t>AMEN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66515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Pwy</a:t>
            </a:r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yw’r</a:t>
            </a:r>
            <a:endParaRPr lang="en-GB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‘</a:t>
            </a:r>
            <a:r>
              <a:rPr lang="en-GB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brenhinoedd</a:t>
            </a:r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</a:t>
            </a:r>
            <a:r>
              <a:rPr lang="en-GB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enwog</a:t>
            </a:r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DDAI8DASIAAhEBAxEB/8QAHAAAAgIDAQEAAAAAAAAAAAAAAAEFBgIEBwgD/8QAQBAAAQMDAwIEBAIJAgMJAAAAAQIDEQAEIQUSMQZBEyJRYQcUcYEykRUjM0JSobHB8BbRCHLhNDZUYnOissLx/8QAGQEAAwEBAQAAAAAAAAAAAAAAAAMEAgUB/8QAJhEAAgMAAgICAQQDAAAAAAAAAAECAxEEEiExMkEiEzNxgRQjUf/aAAwDAQACEQMRAD8A43TrCac0HplRWM0TQBlRWM0TQBlRWM0t1AGdKlNE0AZUqU0TQBlRWM0TQBlSpTTmgANKaJpUAFFFFABRRToAVFFEcV6ApojNb1lpV5dgKaaKWtpWp1WEpSOVE+n98c1JWbSrJ8psmba4fRlb60+IB3EDOcDiTzx2y5I0otmjaaDqV0z47dsUskSHHFJbTHrKiBGK17qzNs94a7i2WQASWnd6fzGKt+mdPat1W80/b2qnpPmub5za2owIIH8oAI4yeauA+F2oph5/WLC3dAEJtrPdBHeSU5+3GKS7ox+TGfp+fRxwW6glcqQlSOUqVB+gB718vtVw6psXtJ112y1gN3iywlaXmkhs7eASPXB7++eDUFJAJA7U6Muy0xKLTxiooor0wFHFOlQAUGnSNACp0qdABQaKZoAQrJBCVBRAOeDWNMUAi69U9VsX2nW7GmhDILaW3AkEKCQnv2xKoj39qrrTyT8pbhe0boWUKkLn1/zioszWSSUqSU8ggisRhGKaQzvrTO/dP39xb6RZrtbNSgtk3CnEuAIGCSFAzORBHPFWS4vr5xy1ctrVJbdbSVDxdgSVJByQkkjPGO9UPpXWd3Srttbkl9aS2htJEoURkn78fX71b9B1F4WrDd2ENLLSW9u0pSVJEEAkkn/MenGk2m9OhKvV2SOYfG1thvWrAbQbxdtueIUSkJnygf8AurnFXv4wPfO9QsXLXmaTbJa3gY3AqJH8xVErq8b9pEFuqeMKU0UU8UOlTooAVBNBooAKIo70zQACgz/1oqV0DWBo92HzZ210n+F5AMekHtXkm0tSNRSb8kUAVZAJrf07RtQ1FUWtstQmCqIA+prtnTWq6Z1BpyWun2/AvAgJuLZcbkc+Ykjzj3GfUYrR1HQb5rUQu3bLL6nQEJ3pCnc4ATOUz6/XtIjly2m1mD66IS8tlV0r4XXF2gF28bW7kqS3KoH5A/5iajeoOlxolzbMr3radCFJKwEqkxPGBzHeupdO6s7aPKTepW2nxEzsQUp4kwT+IYPYYxkQahfi5tfsdKuGlIH65bY8OZAiQD749Oanr5FjnkmUfpxi8zwQXTumahp1sHmrS4ft3VgofZRuA48qoylQ7g/nkE2TZqOpNptmtDurcNr3hO0pBVyVZAIBxn+9RnS2uXVpbNu6cpaFPohe1Y2qIxG0jCgZg+hHAras3rtGoqfXdjxYUN6VSUxPJIkkRj1kyKVa9k215KIqeePX0bo6YtLzW06XdNNPqbYC7ncfKVKIKgnE4GziOPeqH1d0E/pupPGwB+U3EoDsgpH1IyMc+4mrK3qjltqjNwbhbyvEBc2T5jmSeTzHvVg6meYdbZFoVKMEubAVTuJO0TOJM49AOMArunU158MXbRrSkcFWy4jK0FImJIrAiu+N6Dp79kpPytstrb5FOMgTAyTPbv2NcIuk7X3AAB5zgcDPaujx+QrtWeiG6lQ9M+NMUdqAapEBSNMzSoABTopgUAFH05oNSugttocW88g/q0yCmO6kpPOP3v8AJrxvEaitHo15caLqFveMuALRB2gnzZgpP2r0jox0/XdItL+0bSlhyHA2YkHvP3968+P6bDyVqU1uUCoIEnd5oMYwcd/6V0P4L383Vxodw64pAAuGEhRCdsjmPcgxPfioeVWprV7GrYov4s0M3TbBSHGRhK343LUeye5jk/QR7UX4m6YjTUC6btw8w88ELaKjII/CRn0xH0zxXUVizavk7yn5iPKFCSAcYPbiqJ8V/BOlWwWtxwJvySlYI4zHHHp9uakhHrMfVNuSRQ9IubKzb8MOOWqVLKnBcgwnH7ogg7sd8ETFSbmoIuELWnVrYmN21D6Q47HYSQMwBB9TWq+W27Yu2m9tKiFEKSkiN0glPOCSCZGFR3AOm9bMIKrZ0ONqcXPhuNiIggyY5CgBxwZ701xjL8mWPsvxN5D+mpu2nV3yHXEq8QNsGdqpx+GePrk+2as/w8dRqAunU+IX2tqGUqAMBXmkwAJMHjGPuaSty2WGy2S5K9oQggEAHGYlJ4kcx9qsHwxvxZdTKsiNiX2vDKJ/EtImTPsDWbILozNm5p0C4Q4WHWnInwyUgEklWZz3/wAwa85XVim5edNqT4gKitBThJ3H0GBx9z2Fel7uzkrWFqLSm1bm4mTBznM8156bt0trUEpQkrIRtdgBaVK77oHBwTjyzOAa3wFmkVrTSK4lhfjhlQ2rKtkKxBmKdyz4Fw42J8pjJz9/epO/S34zakKQtYBgqnMY4k4Bnn/adTUFLc8JaypXlKPNymOxxyJH+CukmTGkTWNM0q0ZCnSFZJgqAOAe/pQAwCYABJPEVNtMPptQHbe5R4YMnwlRiAJkEY+xxzwBJ2OoWNq/b2ej221hS0pfvFiHnpIBzPlHskgepODV5VaNaY2h22Fyq5SAouqWCCpQ/EmRtEgAcSPpUt3IVfgrooU0cu/Sblq4PC2qgRAA2zIj68HBHeO1bvQutK07rHTr19whBfCXSMShWDIHbMx7VJ/EXR3P1WvoHlvlb3BHBJVtJE+UkAT2mYwapbK1NuJWlRSpJ3AjsR3pkXGyGoTJOMsZ64Xcr+Yb8RsBK1bU9yeYP96onxg2ON6UwvAVcqJ9Tj6d81cdNuri7tNOuEJQfGtkuKK+cgRAEjOe/pXPviePnOp7S2e3hm2tVuSgiQT69yBAJjPNcyLyfn6KKI7NFYYvRaOueGpp1K0PAK2SVIOZ7ERAP5d61Lm4NwXQVKcSU7wrbuMg4XHtMH1B9RW28wFI8ZoNhlRUlpA5WCPMBGDA/LaMY2q2Dap2WuxSVB1XlQ2mdqCPNgzu8qTiQSRHamJpYy+X2Q5S+bZLjikhaXJlK0+YbkyoAD8IKuZ7jjtIdMpXb9SW12k/qm7lISN8qhRiAf8AlIEGK+fTqWFtXFpeqbKWyVLSvcdqMSU4J5gHgHEj10VLSt1cpCFJAd2biEmAD6fiMe2fpNb32jL/ACWnf32WbewulqUNvhuOFS8xgk5PvXmKzuEBtlKPDLy1AKBSQUjcDyOQe/pA+tekNbuArpjUHEAAixd8MpzgtEz9K8sgKUtIbBUokbQBJJ7CmcSKxnKk3pY2XwXlSogNtqSEqMq5kCCJPoY/3NQ2oR+rAAAiRA5B7zzkzzHrAmprSNJ8G2u7nU2NyGUBTxKQooSVBP4VDJkg8jgzUHqyGm9QfDCkqbK5SUmQQc49qqjJN4jVkJRWs0zSp0qYIYUxSpigETHTGoNadqzTz5/UlK0ODZvEKQRlPcAkEj0HrXYEup1KwQG3Gbh1SSh5Ac3Q4AZyDk4OYnPvXCeMT5TXSOi+pNNb0i4ttfcfbfW4PlLwoUsJMDck7cxhJ+/aouXQ7Fq9lVFvR4zc1G1eabdsNRV4mmlcpDTm4BKpHlBkd9wgpM8ySYonUmgO6JqLrDbvzdsP2V0hBCVj39FdiJrplhfNlnw3ouXUJSpxTZMpByCM4BB5VzHqc6rNsvau7etmVMFYaWyppDg2qVBlKjuCT5eIkie1JqvcH1ZTZSpx1Fw0LV3k6boDFo8j/sTQKXJKySInjgR981UeuNUT/rvwi46fALQUAPxEpPr28wH3NS9zq7DNjbMfJC0UPK2S7tQyAOUyZ2kKURgkDmBBqndR9MXdiu41fUrjx0khXhJXDgbOEndBEwkGCI+/C6knJtswv9bTSMvHYSGkNE+OpcNttkpKiqUlOEnuqJE4P3G44wq0XapY3JbIU4SvBQdpCsEAd9sTMmOTBqjzq0Ph1lakKCh4Tp2hYiIMDAMifuIPerLpupquNOtnkOeGpCVJSjw1BOVRvmDjJnBwmBJpllbilhUpps+V0v8ARur3SEFOxxzeVKKpUdx2qiR6nHETMxURrKmWIDHi7y2vf4isKBXCTHIgTPvNTt624l5WovWy3mCVBx9LQUlMqwDPEiUzyMQDxUNe2LDtr82AohMhTcEKUqSAhJ4OIUT+6K1X9aE3iaOtWd5838NVLanOnrSCTJ/ZEVybQenV2ussMvEs3jOXgpYAYUD6/WMc9varj03rCmel0NvtLU8nzJZEJ3JAJjJgYSoZ+/BqCtm1qv7x1dyHWylx9LqTAdWCIAjOVR9s+9KrlJKUUKjSu2s+upJQOntWeWlJDHh+NKIUsuT5c8ebauR/CBmZrm90ythza5Mxj+n9o+1dD1a2fd0FxLDbgZur5trxNxIWsJJTA7japZJM5SIiuf6g6py6WpxJQoY2qEGPf39as4q/Em5j2Zq0jTz3pGqiMdFFMTMAwO9AGzplsm8vWLda9iHHAkq/hE5P+etXLWrCxc0p9vTVSjTHUtlZH4pQSSB7qB/IetR/TrLekaUvX3DuvFOFjT2ymQVR5nPeJAH+8VZuldBv2Le/tr60U6hwtlxtWFbhMESIPJGQfpmalvsUWnvoqohKSaK109ruo6Ul1SWmrqyUjb4V7uWhGZBRBEER2+mOanOn+pdP1NxNtfvtacpRK97o3McklJJMpERGefqKq3Vs2178okIQlAw2he4J+p7q9T3n7CABMiDEYxWv0oWrs0DnKuWJnX7u8Vqt3aLsBbqdU54KHEkBLhVICj3EhKsqAnaYmK6kzb27miJt7pNu+wpARDifItMAZ9q87dMawdC0xy/+UbuFeKW7cuLO1tcAkkd5HH3qx9N/ErXXXW7S8eLhU6FJWhICoklWZ/seIj0knx3H4+kblN2Yg646YsbC8sm2W3GHnSoqt0JC2yg/hUggyoDIzkwJ5M7zSNWtNPs3GXLXU9MCIQt1hDyGiTAGSFNCO24CeJ7xan39d143LgduvHXADQgwBMwBwSIx3HczVuTpTOi2Tmo3t2sXyXCF2re5HmVJhRwooSJUexAgZive0nkR/WMIrfYaE6dU6cXbWCWAq5fcIbsS46kHaUy6FKO0K8sAKwRM4NVjVtN1SxZ+a1a3X4KCEB1pYLOVSEgIJCBMY5Ock1YumLz/AFXaXrZU7YKYZBaXaQllJjaNzX4SfWfeIqvo6o1RIJfXa3IICWAy84tFwZBCygqIQEwMQCVQI5hi86hMXKMvBo6XfaiydQca3NrUlaNxEhCVDKoPBO1X3MDPCXtYtEWlkXHrpa1Srw94UkgJASB3O459IE1IPi9Vt0xxLY+SfW+94cElwhIkkY8oOAY4zzFfJx5Vu89rjDaEW1s+koHieXfvlAzydqTMxJmSKW0m/BUnibZ89edeQbLSLuUJsvEKjMytWSswICjJIE4AHrmndQWb7N4u5cSPDuVFaFwBu78Dg5z2nirGtwoSq8u3PFN26tNwtQ3biQVAkEfix6YmMdoPqjUDdu2jIXvbt2dqVbQJJPJj2gR2AAqqrw+pz7Nf5MgjPelTpVQThWScETx6UqO9AHUehNU0G3s7B3Ubu2Su0bAAf5QoqJkY9T+VSvU/xT05hlbWhN+O8qUlxQhIHGPUfTn1rjROIpGpZcSEpdpDVc0vB9bq4eu31v3DhccWZKjift2r5UUVUvXgXpetC0P9KfDq9eLobVbXxcQtQ8pPhiQe+Rx6VHdO6Q8Le5vCdpjwmztJOTBIP9+at3QCEH4a6yVqSsB9ZUhJhSUhAJ/MT9ajOnyhFraNtrSky4s71bdpDsDMZ4kn69hXPssku6X/AE6FEIyxskLlHyFh4do4pBUpCBCdqtgBnIIOdqu+ZPNRRcuLDS7r9YWbZ5SQuW0Kdk5BCyArmSASRIBqevVKefUFulxLTSykcSomEzxiB/I+lVnqC2UzpCnpUlSn07yDI4Vt7+w/KM0ml6yq1LrrJLQNWa0U31vakFbz6kpTAJgbghP1wT/gq1dL6E0+X2V2YfCCUqUF7NshJkRPmkzntPtVGYJTfl9lYbUdWUA8seVIKVQcD3Pr2xk10bpfVW21u/NuuIeA3pt2Z2viQG0onzKXiDMH8WBNFqalq9iXvRtIiOpemNUsF3FxpyV3du+vesgedBmYVPA3AHPpJ4rn/V12hpq30u1WXGWkpWtw43L8049gqNxyYHHFdg6v18W9q3bMo/XLMPqwsbY8yJwDMxPsSOMck1KyK7a9sVsH5htfzVupCzABAlMfSIHMjM5pvGn5/IxJTlUa7V9bahZM2e1NqgOJcdKnNwJAIMCJ4PcnioPUFNKul/L/ALIQEyZnHP8AOtUjJxSFXRgovSGVjceo6VOlWxYUxSFZtp3K7AdyaAEaVbRtCVqQlQJEYkSfpn0r4BlwpKkoUQnCjHE8UHuGFFIkTzTFB7h1f4cJB6B1rxm1LQ66pCRtMHyQZ7D8Q+8c1oaU5tJQhnxVMlxIEc+Y5JIMZjjMivp8NLk/6X1m1SpSVl9tWBIKSgyPrjv619tHfDlkGQlKS8subVeWNy/4pjHr9sZI5duqckjpcf4I+jzrj+p3TqSFNIU2wITyoAqPMCc/STXxvbay1G1RZXt+60yXQpIJCSqMEyrBI3HAOfXmkx4TDSAUqJvH1LUtZ4gGZmf6dx3rS1ixTdNt+CtYSCFjcSqcdhxxH3B+lYil2X0UTWrDbsrFhbJWxrmm7271T6AlStwJQExERiJ7it92xW7ZoV4yvmHAyA6lY2lQzMxxk5jBAB4NUpGnHxwVJSpLT07XMT5EET9sx9aubanVaW8F3TKL91oKQ5uT+ogwkHJlRMiT/FngAasg093RUZPMZXtSfGj3qLe8uXPFaBKW1hRAQqBAJB5Az7pA7UX2rac40xc29wyLq0XCROFoiPQHjtURe2F5d3yv0msLfQNu5tsDcTxxE47xUw10pYLZlJfU8AhUpPrHb15PNOkqo45PyEHc1iSw0F9Kqubt19gr+UUlLrYS2clREo9iN0xyRBFV2/t0W146wgqIbUQCoZI+1dK+ZurKxdCLp8m0dDbhMLJQQClORu4PH4eT9an1jcXd8u2vLq7NwlSdqQT+EgCds5jieQDiZp1NkpfwRX1KLwrFI0zzSiqSUU1knn0PY185pg0AfcEDMn7jAq56GwWdPF22pKXXXAsNjlQBICR3n2HMR7ijg1Y7bV7V638K8cUhQHlJbPpxuTwOf3ZzWZG4k1cJauQolIUlXh+GpMrzMyCrJkAd85IBHGr8jYG6ZYVapJiVqISod54gwB6xBx3BrC01m0bR4bryoUYUtMDyyDwUieBzM/YQ2rlt91p5WoElZAUpaQkCARklUGIGYBhRx6r02lvonemLdrT0asiz3KcNohY3EQVgnGBiJHf8xUI71JcaUwLC70y3hEYBUiD6kDk//nFWroYO/PXr1/c2irXwWxLdwHCIWFSYkTMz6kjFc/6z1RrVuory5tUBFupZDYA5Gcn61NGKnc01qKe7hUvpkm31Fp7rLPzbL4eb3blIOMzMQf8AzE5/nX2VrGjuIVtvblBEGFNGDgTBHfHPM/eqXuPegqEYSBT/APGgYXLmi0P6g08Ll9q5WHCTtTB88ISmZ57fy7VaLO7t1MlYcZCEolDiSgQYBIj0kn2MAZqidNltzUWWHxLbiwCM5r0PonQvTybNlZsELUUiVLGT/wBaRfBb0Gq1KPdnJbzUrSx1UXLyi4wUpjYjcFYgj6ASOxz6VoX3WL62ktaayLYeHsU4tImPRI7exM/aKuPxx0K003TNNesGEsth5SCETyUk/wBq45uIyCZ9a3VRCa7NeTFnJn6j6LV07q5s7u5VeXBdYuQfGLk+YxmZicH3yBVdvr567UhLrilpaTtbCv3R6VrBRJkmT70AfeqI1qLbJ7LnJJYY80UyIpUwSYKwaQrI5NKKDwyFMisZg1kKD0+jCFOOBCQSpRAAHcmvSXRnR1tpumWwZlDoQPFWg/tVCJKgZBzOYmDXCOibcXHVGnJUncEOhwj2T5v6gV6q05sotGkn+AVLc9mojotwhq+yn/EyyaseitWvGGbdNwloALNujdlQTzHoea8zkAcGvSfxuuix0DdNgx47zTRHqN0n+lebT9IplKSTwW3q8ipUUxTjJ9Ldam7htbatq0qBBnivSfRXVAurBpu8hhxAhW9QIJjBkZ49RXmtpG5xCf4lAf2r1LpHSejI09sIsGRIE7ZHv29/871JyUu0c9joSXRqRUvjM9b6r02G7O4aecZeD5CVSNqUq3ZGO4x71wUjHevTvWfT+mW/Sl84zaBAtmfEAQeEo8xSBMCQIrzIsDcY47VvjfFozNrFhiBT4pZpxNUCxETWNZEUqAPgOa+iaKKAHFCaKKDwt/wx/wC9lv8A+mr/AOteorf9mn6UUVHZ+9/Q+X7S/s5Z/wAQa1Dp2wSCQlV4JHrCFVwQ0UU+n4v+RcvSMaYooppkzZ/bI/5k/wBa9d6ESdKtSTktp/pRRUXJ+cf7Gx+DPj1iJ6T1ef8AwTv/AMDXkpf4jRRTOP8AZh+hUUUVSZMVUUUUAf/Z"/>
          <p:cNvSpPr>
            <a:spLocks noChangeAspect="1" noChangeArrowheads="1"/>
          </p:cNvSpPr>
          <p:nvPr/>
        </p:nvSpPr>
        <p:spPr bwMode="auto">
          <a:xfrm>
            <a:off x="77788" y="-776288"/>
            <a:ext cx="119062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thekidswindow.co.uk/images/CMScontent/Image/HenryVIII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64147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adiobracknell.webs.com/Elvis_Presley_1970%20www.tributetotheking.co.u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5880"/>
            <a:ext cx="4316662" cy="665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lobaltravelerusa.com/images/pictures/1360-pg1-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7"/>
            <a:ext cx="4464496" cy="638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spnscrum.com/PICTURES/CMS/6400/6494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104456" cy="632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Hari’r</a:t>
            </a:r>
            <a:r>
              <a:rPr lang="en-GB" dirty="0" smtClean="0"/>
              <a:t> 8fed</a:t>
            </a:r>
          </a:p>
          <a:p>
            <a:r>
              <a:rPr lang="en-GB" dirty="0" err="1" smtClean="0"/>
              <a:t>Elfis</a:t>
            </a:r>
            <a:r>
              <a:rPr lang="en-GB" dirty="0" smtClean="0"/>
              <a:t> Presley</a:t>
            </a:r>
          </a:p>
          <a:p>
            <a:r>
              <a:rPr lang="en-GB" dirty="0" err="1" smtClean="0"/>
              <a:t>Tutankhamun</a:t>
            </a:r>
            <a:endParaRPr lang="en-GB" dirty="0" smtClean="0"/>
          </a:p>
          <a:p>
            <a:r>
              <a:rPr lang="en-GB" dirty="0" smtClean="0"/>
              <a:t>Barry John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9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Samuel 5:1-5</a:t>
            </a:r>
          </a:p>
          <a:p>
            <a:r>
              <a:rPr lang="en-US" sz="3200" dirty="0" err="1" smtClean="0"/>
              <a:t>Daeth</a:t>
            </a:r>
            <a:r>
              <a:rPr lang="en-US" sz="3200" dirty="0" smtClean="0"/>
              <a:t> </a:t>
            </a:r>
            <a:r>
              <a:rPr lang="en-US" sz="3200" dirty="0" err="1"/>
              <a:t>holl</a:t>
            </a:r>
            <a:r>
              <a:rPr lang="en-US" sz="3200" dirty="0"/>
              <a:t> </a:t>
            </a:r>
            <a:r>
              <a:rPr lang="en-US" sz="3200" dirty="0" err="1"/>
              <a:t>lwythau</a:t>
            </a:r>
            <a:r>
              <a:rPr lang="en-US" sz="3200" dirty="0"/>
              <a:t> Israel at </a:t>
            </a:r>
            <a:r>
              <a:rPr lang="en-US" sz="3200" dirty="0" err="1"/>
              <a:t>Ddafydd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Hebron a </a:t>
            </a:r>
            <a:r>
              <a:rPr lang="en-US" sz="3200" dirty="0" err="1"/>
              <a:t>dweud</a:t>
            </a:r>
            <a:r>
              <a:rPr lang="en-US" sz="3200" dirty="0"/>
              <a:t> </a:t>
            </a:r>
            <a:r>
              <a:rPr lang="en-US" sz="3200" dirty="0" err="1"/>
              <a:t>wrtho</a:t>
            </a:r>
            <a:r>
              <a:rPr lang="en-US" sz="3200" dirty="0"/>
              <a:t>, "</a:t>
            </a:r>
            <a:r>
              <a:rPr lang="en-US" sz="3200" dirty="0" err="1"/>
              <a:t>Edrych</a:t>
            </a:r>
            <a:r>
              <a:rPr lang="en-US" sz="3200" dirty="0"/>
              <a:t>, </a:t>
            </a:r>
            <a:r>
              <a:rPr lang="en-US" sz="3200" dirty="0" err="1"/>
              <a:t>dy</a:t>
            </a:r>
            <a:r>
              <a:rPr lang="en-US" sz="3200" dirty="0"/>
              <a:t> </a:t>
            </a:r>
            <a:r>
              <a:rPr lang="en-US" sz="3200" dirty="0" err="1"/>
              <a:t>asgwrn</a:t>
            </a:r>
            <a:r>
              <a:rPr lang="en-US" sz="3200" dirty="0"/>
              <a:t> </a:t>
            </a:r>
            <a:r>
              <a:rPr lang="en-US" sz="3200" dirty="0" err="1"/>
              <a:t>a'th</a:t>
            </a:r>
            <a:r>
              <a:rPr lang="en-US" sz="3200" dirty="0"/>
              <a:t> </a:t>
            </a:r>
            <a:r>
              <a:rPr lang="en-US" sz="3200" dirty="0" err="1"/>
              <a:t>gnawd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ydym</a:t>
            </a:r>
            <a:r>
              <a:rPr lang="en-US" sz="3200" dirty="0"/>
              <a:t> </a:t>
            </a:r>
            <a:r>
              <a:rPr lang="en-US" sz="3200" dirty="0" err="1"/>
              <a:t>ni</a:t>
            </a:r>
            <a:r>
              <a:rPr lang="en-US" sz="3200" dirty="0"/>
              <a:t>. </a:t>
            </a:r>
          </a:p>
          <a:p>
            <a:r>
              <a:rPr lang="en-US" sz="3200" dirty="0" err="1" smtClean="0"/>
              <a:t>Gynt</a:t>
            </a:r>
            <a:r>
              <a:rPr lang="en-US" sz="3200" dirty="0"/>
              <a:t>, pan </a:t>
            </a:r>
            <a:r>
              <a:rPr lang="en-US" sz="3200" dirty="0" err="1"/>
              <a:t>oedd</a:t>
            </a:r>
            <a:r>
              <a:rPr lang="en-US" sz="3200" dirty="0"/>
              <a:t> Saul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frenin</a:t>
            </a:r>
            <a:r>
              <a:rPr lang="en-US" sz="3200" dirty="0"/>
              <a:t> </a:t>
            </a:r>
            <a:r>
              <a:rPr lang="en-US" sz="3200" dirty="0" err="1"/>
              <a:t>arnom</a:t>
            </a:r>
            <a:r>
              <a:rPr lang="en-US" sz="3200" dirty="0"/>
              <a:t>, </a:t>
            </a:r>
            <a:r>
              <a:rPr lang="en-US" sz="3200" dirty="0" err="1"/>
              <a:t>ti</a:t>
            </a:r>
            <a:r>
              <a:rPr lang="en-US" sz="3200" dirty="0"/>
              <a:t> </a:t>
            </a:r>
            <a:r>
              <a:rPr lang="en-US" sz="3200" dirty="0" err="1"/>
              <a:t>oedd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arwain</a:t>
            </a:r>
            <a:r>
              <a:rPr lang="en-US" sz="3200" dirty="0"/>
              <a:t> Israel </a:t>
            </a:r>
            <a:r>
              <a:rPr lang="en-US" sz="3200" dirty="0" err="1"/>
              <a:t>allan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ryfel</a:t>
            </a:r>
            <a:r>
              <a:rPr lang="en-US" sz="3200" dirty="0"/>
              <a:t> ac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ôl</a:t>
            </a:r>
            <a:r>
              <a:rPr lang="en-US" sz="3200" dirty="0"/>
              <a:t> </a:t>
            </a:r>
            <a:r>
              <a:rPr lang="en-US" sz="3200" dirty="0" err="1"/>
              <a:t>wedyn</a:t>
            </a:r>
            <a:r>
              <a:rPr lang="en-US" sz="3200" dirty="0"/>
              <a:t>; ac </a:t>
            </a:r>
            <a:r>
              <a:rPr lang="en-US" sz="3200" dirty="0" err="1"/>
              <a:t>fe</a:t>
            </a:r>
            <a:r>
              <a:rPr lang="en-US" sz="3200" dirty="0"/>
              <a:t> </a:t>
            </a:r>
            <a:r>
              <a:rPr lang="en-US" sz="3200" dirty="0" err="1"/>
              <a:t>ddywedodd</a:t>
            </a:r>
            <a:r>
              <a:rPr lang="en-US" sz="3200" dirty="0"/>
              <a:t> yr ARGLWYDD </a:t>
            </a:r>
            <a:r>
              <a:rPr lang="en-US" sz="3200" dirty="0" err="1"/>
              <a:t>wrthyt</a:t>
            </a:r>
            <a:r>
              <a:rPr lang="en-US" sz="3200" dirty="0"/>
              <a:t>, 'Ti </a:t>
            </a:r>
            <a:r>
              <a:rPr lang="en-US" sz="3200" dirty="0" err="1"/>
              <a:t>sydd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fugeilio</a:t>
            </a:r>
            <a:r>
              <a:rPr lang="en-US" sz="3200" dirty="0"/>
              <a:t> </a:t>
            </a:r>
            <a:r>
              <a:rPr lang="en-US" sz="3200" dirty="0" err="1"/>
              <a:t>fy</a:t>
            </a:r>
            <a:r>
              <a:rPr lang="en-US" sz="3200" dirty="0"/>
              <a:t> </a:t>
            </a:r>
            <a:r>
              <a:rPr lang="en-US" sz="3200" dirty="0" err="1"/>
              <a:t>mhobl</a:t>
            </a:r>
            <a:r>
              <a:rPr lang="en-US" sz="3200" dirty="0"/>
              <a:t> Israel; </a:t>
            </a:r>
            <a:r>
              <a:rPr lang="en-US" sz="3200" dirty="0" err="1"/>
              <a:t>ti</a:t>
            </a:r>
            <a:r>
              <a:rPr lang="en-US" sz="3200" dirty="0"/>
              <a:t> </a:t>
            </a:r>
            <a:r>
              <a:rPr lang="en-US" sz="3200" dirty="0" err="1"/>
              <a:t>sydd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fod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dywysog</a:t>
            </a:r>
            <a:r>
              <a:rPr lang="en-US" sz="3200" dirty="0"/>
              <a:t> Israel'." </a:t>
            </a:r>
          </a:p>
          <a:p>
            <a:r>
              <a:rPr lang="en-US" sz="3200" dirty="0" err="1" smtClean="0"/>
              <a:t>Yna</a:t>
            </a:r>
            <a:r>
              <a:rPr lang="en-US" sz="3200" dirty="0" smtClean="0"/>
              <a:t> </a:t>
            </a:r>
            <a:r>
              <a:rPr lang="en-US" sz="3200" dirty="0" err="1"/>
              <a:t>daeth</a:t>
            </a:r>
            <a:r>
              <a:rPr lang="en-US" sz="3200" dirty="0"/>
              <a:t> </a:t>
            </a:r>
            <a:r>
              <a:rPr lang="en-US" sz="3200" dirty="0" err="1"/>
              <a:t>holl</a:t>
            </a:r>
            <a:r>
              <a:rPr lang="en-US" sz="3200" dirty="0"/>
              <a:t> </a:t>
            </a:r>
            <a:r>
              <a:rPr lang="en-US" sz="3200" dirty="0" err="1"/>
              <a:t>henuriaid</a:t>
            </a:r>
            <a:r>
              <a:rPr lang="en-US" sz="3200" dirty="0"/>
              <a:t> Israel </a:t>
            </a:r>
            <a:r>
              <a:rPr lang="en-US" sz="3200" dirty="0" err="1"/>
              <a:t>i</a:t>
            </a:r>
            <a:r>
              <a:rPr lang="en-US" sz="3200" dirty="0"/>
              <a:t> Hebron at y </a:t>
            </a:r>
            <a:r>
              <a:rPr lang="en-US" sz="3200" dirty="0" err="1"/>
              <a:t>brenin</a:t>
            </a:r>
            <a:r>
              <a:rPr lang="en-US" sz="3200" dirty="0"/>
              <a:t>, a </a:t>
            </a:r>
            <a:r>
              <a:rPr lang="en-US" sz="3200" dirty="0" err="1"/>
              <a:t>gwnaeth</a:t>
            </a:r>
            <a:r>
              <a:rPr lang="en-US" sz="3200" dirty="0"/>
              <a:t> y </a:t>
            </a:r>
            <a:r>
              <a:rPr lang="en-US" sz="3200" dirty="0" err="1"/>
              <a:t>Brenin</a:t>
            </a:r>
            <a:r>
              <a:rPr lang="en-US" sz="3200" dirty="0"/>
              <a:t> </a:t>
            </a:r>
            <a:r>
              <a:rPr lang="en-US" sz="3200" dirty="0" err="1"/>
              <a:t>Dafydd</a:t>
            </a:r>
            <a:r>
              <a:rPr lang="en-US" sz="3200" dirty="0"/>
              <a:t> </a:t>
            </a:r>
            <a:r>
              <a:rPr lang="en-US" sz="3200" dirty="0" err="1"/>
              <a:t>gyfamod</a:t>
            </a:r>
            <a:r>
              <a:rPr lang="en-US" sz="3200" dirty="0"/>
              <a:t> â hwy </a:t>
            </a:r>
            <a:r>
              <a:rPr lang="en-US" sz="3200" dirty="0" err="1"/>
              <a:t>yn</a:t>
            </a:r>
            <a:r>
              <a:rPr lang="en-US" sz="3200" dirty="0"/>
              <a:t> Hebron </a:t>
            </a:r>
            <a:r>
              <a:rPr lang="en-US" sz="3200" dirty="0" err="1"/>
              <a:t>gerbron</a:t>
            </a:r>
            <a:r>
              <a:rPr lang="en-US" sz="3200" dirty="0"/>
              <a:t> yr ARGLWYDD, ac </a:t>
            </a:r>
            <a:r>
              <a:rPr lang="en-US" sz="3200" dirty="0" err="1"/>
              <a:t>eneiniwyd</a:t>
            </a:r>
            <a:r>
              <a:rPr lang="en-US" sz="3200" dirty="0"/>
              <a:t> </a:t>
            </a:r>
            <a:r>
              <a:rPr lang="en-US" sz="3200" dirty="0" err="1"/>
              <a:t>Dafydd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frenin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Israel.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Deng </a:t>
            </a:r>
            <a:r>
              <a:rPr lang="en-US" sz="3200" dirty="0" err="1" smtClean="0"/>
              <a:t>mlwydd</a:t>
            </a:r>
            <a:r>
              <a:rPr lang="en-US" sz="3200" dirty="0" smtClean="0"/>
              <a:t>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hugain</a:t>
            </a:r>
            <a:r>
              <a:rPr lang="en-US" sz="3200" dirty="0" smtClean="0"/>
              <a:t> </a:t>
            </a:r>
            <a:r>
              <a:rPr lang="en-US" sz="3200" dirty="0" err="1" smtClean="0"/>
              <a:t>oed</a:t>
            </a:r>
            <a:r>
              <a:rPr lang="en-US" sz="3200" dirty="0" smtClean="0"/>
              <a:t> </a:t>
            </a:r>
            <a:r>
              <a:rPr lang="en-US" sz="3200" dirty="0" err="1" smtClean="0"/>
              <a:t>oedd</a:t>
            </a:r>
            <a:r>
              <a:rPr lang="en-US" sz="3200" dirty="0" smtClean="0"/>
              <a:t> </a:t>
            </a:r>
            <a:r>
              <a:rPr lang="en-US" sz="3200" dirty="0" err="1" smtClean="0"/>
              <a:t>Dafydd</a:t>
            </a:r>
            <a:r>
              <a:rPr lang="en-US" sz="3200" dirty="0" smtClean="0"/>
              <a:t> pan </a:t>
            </a:r>
            <a:r>
              <a:rPr lang="en-US" sz="3200" dirty="0" err="1" smtClean="0"/>
              <a:t>ddaeth</a:t>
            </a:r>
            <a:r>
              <a:rPr lang="en-US" sz="3200" dirty="0" smtClean="0"/>
              <a:t> </a:t>
            </a:r>
            <a:r>
              <a:rPr lang="en-US" sz="3200" dirty="0" err="1" smtClean="0"/>
              <a:t>yn</a:t>
            </a:r>
            <a:r>
              <a:rPr lang="en-US" sz="3200" dirty="0" smtClean="0"/>
              <a:t> </a:t>
            </a:r>
            <a:r>
              <a:rPr lang="en-US" sz="3200" dirty="0" err="1" smtClean="0"/>
              <a:t>frenin</a:t>
            </a:r>
            <a:r>
              <a:rPr lang="en-US" sz="3200" dirty="0" smtClean="0"/>
              <a:t>, a </a:t>
            </a:r>
            <a:r>
              <a:rPr lang="en-US" sz="3200" dirty="0" err="1" smtClean="0"/>
              <a:t>theyrnasodd</a:t>
            </a:r>
            <a:r>
              <a:rPr lang="en-US" sz="3200" dirty="0" smtClean="0"/>
              <a:t> am </a:t>
            </a:r>
            <a:r>
              <a:rPr lang="en-US" sz="3200" dirty="0" err="1" smtClean="0"/>
              <a:t>ddeugain</a:t>
            </a:r>
            <a:r>
              <a:rPr lang="en-US" sz="3200" dirty="0" smtClean="0"/>
              <a:t> </a:t>
            </a:r>
            <a:r>
              <a:rPr lang="en-US" sz="3200" dirty="0" err="1" smtClean="0"/>
              <a:t>mlynedd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Yn</a:t>
            </a:r>
            <a:r>
              <a:rPr lang="en-US" sz="3200" dirty="0" smtClean="0"/>
              <a:t> Hebron </a:t>
            </a:r>
            <a:r>
              <a:rPr lang="en-US" sz="3200" dirty="0" err="1" smtClean="0"/>
              <a:t>teyrnasodd</a:t>
            </a:r>
            <a:r>
              <a:rPr lang="en-US" sz="3200" dirty="0" smtClean="0"/>
              <a:t> </a:t>
            </a:r>
            <a:r>
              <a:rPr lang="en-US" sz="3200" dirty="0" err="1" smtClean="0"/>
              <a:t>dros</a:t>
            </a:r>
            <a:r>
              <a:rPr lang="en-US" sz="3200" dirty="0" smtClean="0"/>
              <a:t> </a:t>
            </a:r>
            <a:r>
              <a:rPr lang="en-US" sz="3200" dirty="0" err="1" smtClean="0"/>
              <a:t>Jwda</a:t>
            </a:r>
            <a:r>
              <a:rPr lang="en-US" sz="3200" dirty="0" smtClean="0"/>
              <a:t> am </a:t>
            </a:r>
            <a:r>
              <a:rPr lang="en-US" sz="3200" dirty="0" err="1" smtClean="0"/>
              <a:t>saith</a:t>
            </a:r>
            <a:r>
              <a:rPr lang="en-US" sz="3200" dirty="0" smtClean="0"/>
              <a:t> </a:t>
            </a:r>
            <a:r>
              <a:rPr lang="en-US" sz="3200" dirty="0" err="1" smtClean="0"/>
              <a:t>mlynedd</a:t>
            </a:r>
            <a:r>
              <a:rPr lang="en-US" sz="3200" dirty="0" smtClean="0"/>
              <a:t> a </a:t>
            </a:r>
            <a:r>
              <a:rPr lang="en-US" sz="3200" dirty="0" err="1" smtClean="0"/>
              <a:t>chwe</a:t>
            </a:r>
            <a:r>
              <a:rPr lang="en-US" sz="3200" dirty="0" smtClean="0"/>
              <a:t> </a:t>
            </a:r>
            <a:r>
              <a:rPr lang="en-US" sz="3200" dirty="0" err="1" smtClean="0"/>
              <a:t>mis</a:t>
            </a:r>
            <a:r>
              <a:rPr lang="en-US" sz="3200" dirty="0" smtClean="0"/>
              <a:t>; </a:t>
            </a:r>
            <a:r>
              <a:rPr lang="en-US" sz="3200" dirty="0" err="1" smtClean="0"/>
              <a:t>yna</a:t>
            </a:r>
            <a:r>
              <a:rPr lang="en-US" sz="3200" dirty="0" smtClean="0"/>
              <a:t> </a:t>
            </a:r>
            <a:r>
              <a:rPr lang="en-US" sz="3200" dirty="0" err="1" smtClean="0"/>
              <a:t>yn</a:t>
            </a:r>
            <a:r>
              <a:rPr lang="en-US" sz="3200" dirty="0" smtClean="0"/>
              <a:t> </a:t>
            </a:r>
            <a:r>
              <a:rPr lang="en-US" sz="3200" dirty="0" err="1" smtClean="0"/>
              <a:t>Jerwsalem</a:t>
            </a:r>
            <a:r>
              <a:rPr lang="en-US" sz="3200" dirty="0" smtClean="0"/>
              <a:t> </a:t>
            </a:r>
            <a:r>
              <a:rPr lang="en-US" sz="3200" dirty="0" err="1" smtClean="0"/>
              <a:t>fe</a:t>
            </a:r>
            <a:r>
              <a:rPr lang="en-US" sz="3200" dirty="0" smtClean="0"/>
              <a:t> </a:t>
            </a:r>
            <a:r>
              <a:rPr lang="en-US" sz="3200" dirty="0" err="1" smtClean="0"/>
              <a:t>deyrnasodd</a:t>
            </a:r>
            <a:r>
              <a:rPr lang="en-US" sz="3200" dirty="0" smtClean="0"/>
              <a:t> </a:t>
            </a:r>
            <a:r>
              <a:rPr lang="en-US" sz="3200" dirty="0" err="1" smtClean="0"/>
              <a:t>dros</a:t>
            </a:r>
            <a:r>
              <a:rPr lang="en-US" sz="3200" dirty="0" smtClean="0"/>
              <a:t> Israel a </a:t>
            </a:r>
            <a:r>
              <a:rPr lang="en-US" sz="3200" dirty="0" err="1" smtClean="0"/>
              <a:t>Jwda</a:t>
            </a:r>
            <a:r>
              <a:rPr lang="en-US" sz="3200" dirty="0" smtClean="0"/>
              <a:t> </a:t>
            </a:r>
            <a:r>
              <a:rPr lang="en-US" sz="3200" dirty="0" err="1" smtClean="0"/>
              <a:t>gyfan</a:t>
            </a:r>
            <a:r>
              <a:rPr lang="en-US" sz="3200" dirty="0" smtClean="0"/>
              <a:t> am </a:t>
            </a:r>
            <a:r>
              <a:rPr lang="en-US" sz="3200" dirty="0" err="1" smtClean="0"/>
              <a:t>dair</a:t>
            </a:r>
            <a:r>
              <a:rPr lang="en-US" sz="3200" dirty="0" smtClean="0"/>
              <a:t>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ddeg</a:t>
            </a:r>
            <a:r>
              <a:rPr lang="en-US" sz="3200" dirty="0" smtClean="0"/>
              <a:t>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hugain</a:t>
            </a:r>
            <a:r>
              <a:rPr lang="en-US" sz="3200" dirty="0" smtClean="0"/>
              <a:t> o </a:t>
            </a:r>
            <a:r>
              <a:rPr lang="en-US" sz="3200" dirty="0" err="1" smtClean="0"/>
              <a:t>flynyddoedd</a:t>
            </a:r>
            <a:r>
              <a:rPr lang="en-US" sz="32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428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8</cp:revision>
  <dcterms:created xsi:type="dcterms:W3CDTF">2011-02-14T13:35:00Z</dcterms:created>
  <dcterms:modified xsi:type="dcterms:W3CDTF">2011-02-15T19:36:52Z</dcterms:modified>
</cp:coreProperties>
</file>