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1"/>
  </p:notesMasterIdLst>
  <p:sldIdLst>
    <p:sldId id="286" r:id="rId2"/>
    <p:sldId id="306" r:id="rId3"/>
    <p:sldId id="287" r:id="rId4"/>
    <p:sldId id="290" r:id="rId5"/>
    <p:sldId id="292" r:id="rId6"/>
    <p:sldId id="293" r:id="rId7"/>
    <p:sldId id="289" r:id="rId8"/>
    <p:sldId id="288" r:id="rId9"/>
    <p:sldId id="296" r:id="rId10"/>
    <p:sldId id="298" r:id="rId11"/>
    <p:sldId id="299" r:id="rId12"/>
    <p:sldId id="300" r:id="rId13"/>
    <p:sldId id="303" r:id="rId14"/>
    <p:sldId id="302" r:id="rId15"/>
    <p:sldId id="304" r:id="rId16"/>
    <p:sldId id="294" r:id="rId17"/>
    <p:sldId id="305" r:id="rId18"/>
    <p:sldId id="285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D529C-1769-4395-82B0-153666732516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DDBD8-52F2-4E18-95D4-A81A4BD4E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5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54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1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94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6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86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4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88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6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42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4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053E0001-2C3F-4B6B-B3C0-C61610AA3998}" type="datetimeFigureOut">
              <a:rPr lang="en-GB" smtClean="0"/>
              <a:t>07/03/2019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CD7C4B0D-2559-4858-9089-497519054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6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.t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fvalblog.blogspot.com/2016/02/activites-fle-pour-la-saint-valentin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89B6B-882E-4469-B2FA-E6C6A897A6FE}"/>
              </a:ext>
            </a:extLst>
          </p:cNvPr>
          <p:cNvSpPr/>
          <p:nvPr/>
        </p:nvSpPr>
        <p:spPr>
          <a:xfrm>
            <a:off x="865632" y="605133"/>
            <a:ext cx="7315200" cy="2646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Y </a:t>
            </a:r>
            <a:r>
              <a:rPr lang="en-US" sz="166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Pasg</a:t>
            </a:r>
            <a:endParaRPr lang="en-GB" sz="1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FDF97-7F21-400A-BEEA-F9041CB1B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3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7BDDE1-2DF8-419B-8291-EAFF7186E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0" r="12667" b="4785"/>
          <a:stretch/>
        </p:blipFill>
        <p:spPr>
          <a:xfrm>
            <a:off x="426649" y="353910"/>
            <a:ext cx="8285037" cy="59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8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EE1AE-A401-4520-A14B-CB437FF9B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9" r="13200" b="6444"/>
          <a:stretch/>
        </p:blipFill>
        <p:spPr>
          <a:xfrm>
            <a:off x="402336" y="369569"/>
            <a:ext cx="8144256" cy="57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3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5B2FA3-602C-4533-9129-BEECD6DDF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6" t="8933" r="12667" b="5260"/>
          <a:stretch/>
        </p:blipFill>
        <p:spPr>
          <a:xfrm>
            <a:off x="414528" y="390143"/>
            <a:ext cx="8326664" cy="54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7653C-8AD3-44E9-BB9D-DFFF1812B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0" r="13333" b="4074"/>
          <a:stretch/>
        </p:blipFill>
        <p:spPr>
          <a:xfrm>
            <a:off x="451104" y="356799"/>
            <a:ext cx="8241792" cy="59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4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F862D-3238-4A6D-8611-72BF94718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6" t="1585" r="12401" b="5022"/>
          <a:stretch/>
        </p:blipFill>
        <p:spPr>
          <a:xfrm>
            <a:off x="463296" y="414527"/>
            <a:ext cx="7997952" cy="56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9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BC75C-9FE8-407F-BAAA-7A880ADBF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3" r="13333" b="5496"/>
          <a:stretch/>
        </p:blipFill>
        <p:spPr>
          <a:xfrm>
            <a:off x="499872" y="369570"/>
            <a:ext cx="8205216" cy="5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3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6344860"/>
            <a:ext cx="1360932" cy="287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5D554-71D7-4F0F-92D8-AFE1AF32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" y="451104"/>
            <a:ext cx="4335290" cy="577183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5C049-E3AF-4054-8804-5872C3843ED3}"/>
              </a:ext>
            </a:extLst>
          </p:cNvPr>
          <p:cNvSpPr txBox="1"/>
          <p:nvPr/>
        </p:nvSpPr>
        <p:spPr>
          <a:xfrm>
            <a:off x="3608832" y="1444196"/>
            <a:ext cx="61447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Cariad</a:t>
            </a:r>
          </a:p>
          <a:p>
            <a:pPr algn="ctr"/>
            <a:r>
              <a:rPr lang="en-GB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6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Bywyd</a:t>
            </a:r>
            <a:r>
              <a:rPr lang="en-GB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6000" dirty="0">
                <a:solidFill>
                  <a:srgbClr val="002060"/>
                </a:solidFill>
                <a:latin typeface="Comic Sans MS" panose="030F0702030302020204" pitchFamily="66" charset="0"/>
              </a:rPr>
              <a:t>Newydd</a:t>
            </a:r>
            <a:endParaRPr lang="en-GB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6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B15963-B622-457D-A58E-D691783C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6344860"/>
            <a:ext cx="1360932" cy="287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5D554-71D7-4F0F-92D8-AFE1AF32B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61"/>
          <a:stretch/>
        </p:blipFill>
        <p:spPr>
          <a:xfrm>
            <a:off x="472440" y="426720"/>
            <a:ext cx="3270504" cy="577183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5C049-E3AF-4054-8804-5872C3843ED3}"/>
              </a:ext>
            </a:extLst>
          </p:cNvPr>
          <p:cNvSpPr txBox="1"/>
          <p:nvPr/>
        </p:nvSpPr>
        <p:spPr>
          <a:xfrm>
            <a:off x="3998976" y="335845"/>
            <a:ext cx="46725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 </a:t>
            </a:r>
            <a:r>
              <a:rPr lang="en-GB" sz="32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Corinthiaid</a:t>
            </a:r>
            <a:r>
              <a:rPr lang="en-GB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5:17</a:t>
            </a:r>
          </a:p>
          <a:p>
            <a:pPr algn="ctr"/>
            <a:endParaRPr lang="en-GB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Pan mae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rhywun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yn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dod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yn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Gristion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mae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wedi'i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greu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yn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berson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newydd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: mae'r hen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drefn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wedi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mynd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!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Edrychwch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, mae </a:t>
            </a:r>
            <a:r>
              <a:rPr lang="en-GB" sz="3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bywyd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newydd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wedi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cymryd</a:t>
            </a:r>
            <a:r>
              <a:rPr lang="en-GB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ei le! </a:t>
            </a:r>
          </a:p>
        </p:txBody>
      </p:sp>
    </p:spTree>
    <p:extLst>
      <p:ext uri="{BB962C8B-B14F-4D97-AF65-F5344CB8AC3E}">
        <p14:creationId xmlns:p14="http://schemas.microsoft.com/office/powerpoint/2010/main" val="2877984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A05791-6A60-461C-B29A-D75635CB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r="4479"/>
          <a:stretch/>
        </p:blipFill>
        <p:spPr>
          <a:xfrm>
            <a:off x="6317710" y="3661081"/>
            <a:ext cx="2407712" cy="1886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67F6F-2613-4138-92B5-7996E809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8"/>
          <a:stretch/>
        </p:blipFill>
        <p:spPr>
          <a:xfrm>
            <a:off x="3994825" y="2243363"/>
            <a:ext cx="2213416" cy="14753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2B595-5AA9-4A37-80C5-6E16C204342F}"/>
              </a:ext>
            </a:extLst>
          </p:cNvPr>
          <p:cNvSpPr/>
          <p:nvPr/>
        </p:nvSpPr>
        <p:spPr>
          <a:xfrm>
            <a:off x="66675" y="6627168"/>
            <a:ext cx="14253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err="1">
                <a:solidFill>
                  <a:schemeClr val="bg1"/>
                </a:solidFill>
              </a:rPr>
              <a:t>Llun</a:t>
            </a:r>
            <a:r>
              <a:rPr lang="en-GB" sz="900" dirty="0">
                <a:solidFill>
                  <a:schemeClr val="bg1"/>
                </a:solidFill>
              </a:rPr>
              <a:t>: Jude Beck / </a:t>
            </a:r>
            <a:r>
              <a:rPr lang="en-GB" sz="900" dirty="0" err="1">
                <a:solidFill>
                  <a:schemeClr val="bg1"/>
                </a:solidFill>
              </a:rPr>
              <a:t>Unsplash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D01CF-E43E-4E2C-ACEC-B11ACB5C8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4" t="8281"/>
          <a:stretch/>
        </p:blipFill>
        <p:spPr>
          <a:xfrm>
            <a:off x="6317710" y="376605"/>
            <a:ext cx="2407712" cy="1999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D7C03-2ADE-486A-8C9D-217FF722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4296" y="5064282"/>
            <a:ext cx="2086356" cy="1353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AFF0F-00D2-4534-BF77-D4E0994DC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29" y="6418240"/>
            <a:ext cx="988695" cy="208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F5F2CB-E896-4393-B6AB-E15D05FDE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78" y="376606"/>
            <a:ext cx="3426249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5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95906-4761-44DB-9D4E-F1491B1D3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6" t="12726" r="16800" b="1466"/>
          <a:stretch/>
        </p:blipFill>
        <p:spPr>
          <a:xfrm>
            <a:off x="390144" y="463296"/>
            <a:ext cx="8202252" cy="5644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6FC1D8-4DD6-4313-8F79-D07D19E204FD}"/>
              </a:ext>
            </a:extLst>
          </p:cNvPr>
          <p:cNvSpPr txBox="1"/>
          <p:nvPr/>
        </p:nvSpPr>
        <p:spPr>
          <a:xfrm>
            <a:off x="390144" y="463296"/>
            <a:ext cx="418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Lluniau</a:t>
            </a:r>
            <a:r>
              <a:rPr lang="en-GB" b="1" dirty="0">
                <a:solidFill>
                  <a:srgbClr val="0070C0"/>
                </a:solidFill>
              </a:rPr>
              <a:t> am </a:t>
            </a:r>
            <a:r>
              <a:rPr lang="en-GB" b="1" dirty="0" err="1">
                <a:solidFill>
                  <a:srgbClr val="0070C0"/>
                </a:solidFill>
              </a:rPr>
              <a:t>hanes</a:t>
            </a:r>
            <a:r>
              <a:rPr lang="en-GB" b="1" dirty="0">
                <a:solidFill>
                  <a:srgbClr val="0070C0"/>
                </a:solidFill>
              </a:rPr>
              <a:t> y </a:t>
            </a:r>
            <a:r>
              <a:rPr lang="en-GB" b="1" dirty="0" err="1">
                <a:solidFill>
                  <a:srgbClr val="0070C0"/>
                </a:solidFill>
              </a:rPr>
              <a:t>Pasg</a:t>
            </a:r>
            <a:r>
              <a:rPr lang="en-GB" b="1" dirty="0">
                <a:solidFill>
                  <a:srgbClr val="0070C0"/>
                </a:solidFill>
              </a:rPr>
              <a:t> o </a:t>
            </a:r>
            <a:r>
              <a:rPr lang="en-GB" b="1" dirty="0" err="1">
                <a:solidFill>
                  <a:srgbClr val="0070C0"/>
                </a:solidFill>
              </a:rPr>
              <a:t>wefan</a:t>
            </a:r>
            <a:r>
              <a:rPr lang="en-GB" b="1" dirty="0">
                <a:solidFill>
                  <a:srgbClr val="0070C0"/>
                </a:solidFill>
              </a:rPr>
              <a:t>:-</a:t>
            </a:r>
          </a:p>
        </p:txBody>
      </p:sp>
    </p:spTree>
    <p:extLst>
      <p:ext uri="{BB962C8B-B14F-4D97-AF65-F5344CB8AC3E}">
        <p14:creationId xmlns:p14="http://schemas.microsoft.com/office/powerpoint/2010/main" val="379196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89B6B-882E-4469-B2FA-E6C6A897A6FE}"/>
              </a:ext>
            </a:extLst>
          </p:cNvPr>
          <p:cNvSpPr/>
          <p:nvPr/>
        </p:nvSpPr>
        <p:spPr>
          <a:xfrm>
            <a:off x="999744" y="1117197"/>
            <a:ext cx="7315200" cy="36317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Y </a:t>
            </a:r>
            <a:r>
              <a:rPr lang="en-US" sz="115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</a:rPr>
              <a:t>Gwanwyn</a:t>
            </a:r>
            <a:endParaRPr lang="en-GB" sz="115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FDF97-7F21-400A-BEEA-F9041CB1B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9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251893" y="835413"/>
            <a:ext cx="26173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Ŵ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0CEF66-8D81-4297-A405-0117199D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F3503-5C29-4DB1-A918-257148F7C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4"/>
          <a:stretch/>
        </p:blipFill>
        <p:spPr>
          <a:xfrm>
            <a:off x="2657856" y="503984"/>
            <a:ext cx="5723199" cy="55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3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N</a:t>
            </a:r>
          </a:p>
          <a:p>
            <a:pPr algn="ctr"/>
            <a:endParaRPr lang="en-GB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9DCA3-D65D-4063-9D82-DFBCCCA27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3" r="14533"/>
          <a:stretch/>
        </p:blipFill>
        <p:spPr>
          <a:xfrm>
            <a:off x="2749464" y="583683"/>
            <a:ext cx="5663016" cy="5476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AE32E-90DA-42E2-ABF1-97457B352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17956" y="335844"/>
            <a:ext cx="26173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L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6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4F29E-89C7-46DC-8731-F1016552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92" y="910436"/>
            <a:ext cx="6626203" cy="441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E0409-63FF-443A-9340-BEC129BEE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9F520-8960-4169-A2E3-EFFBF4BD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238" y="448121"/>
            <a:ext cx="4661154" cy="5854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FAB73-F005-407A-99AB-D2585474D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0" y="343217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Y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536B4-6ECD-455F-B429-5F7C35431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4291D9-FA13-4BF0-9C80-4A4E5DD5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44" y="1001322"/>
            <a:ext cx="6603369" cy="44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F27279-574E-4F57-81CC-376A5201CCC7}"/>
              </a:ext>
            </a:extLst>
          </p:cNvPr>
          <p:cNvSpPr txBox="1"/>
          <p:nvPr/>
        </p:nvSpPr>
        <p:spPr>
          <a:xfrm>
            <a:off x="327171" y="428178"/>
            <a:ext cx="2617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b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9600" dirty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BC5B8-F7EE-481D-99F6-AA4B400E5448}"/>
              </a:ext>
            </a:extLst>
          </p:cNvPr>
          <p:cNvSpPr txBox="1"/>
          <p:nvPr/>
        </p:nvSpPr>
        <p:spPr>
          <a:xfrm>
            <a:off x="1944292" y="5691156"/>
            <a:ext cx="820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990A6-57FB-4E30-AA54-331FFBE41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" y="6344860"/>
            <a:ext cx="1360932" cy="287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CD068-BA4A-4F32-8739-ADC549744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" r="3670"/>
          <a:stretch/>
        </p:blipFill>
        <p:spPr>
          <a:xfrm>
            <a:off x="2476374" y="1215027"/>
            <a:ext cx="6057034" cy="38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0DC06-B5B3-41C2-94BE-613BA052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6344860"/>
            <a:ext cx="1360932" cy="287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BA14D-339E-4DCD-B9E0-22695216A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7" t="8696" r="13734" b="5260"/>
          <a:stretch/>
        </p:blipFill>
        <p:spPr>
          <a:xfrm>
            <a:off x="377951" y="365760"/>
            <a:ext cx="8389809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7629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1311</TotalTime>
  <Words>82</Words>
  <Application>Microsoft Office PowerPoint</Application>
  <PresentationFormat>On-screen Show (4:3)</PresentationFormat>
  <Paragraphs>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Comic Sans MS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Jenkins</dc:creator>
  <cp:lastModifiedBy>G Jenkins</cp:lastModifiedBy>
  <cp:revision>54</cp:revision>
  <dcterms:created xsi:type="dcterms:W3CDTF">2019-03-03T14:51:20Z</dcterms:created>
  <dcterms:modified xsi:type="dcterms:W3CDTF">2019-03-07T15:02:25Z</dcterms:modified>
</cp:coreProperties>
</file>